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280" r:id="rId12"/>
    <p:sldId id="289" r:id="rId13"/>
    <p:sldId id="283" r:id="rId14"/>
    <p:sldId id="284" r:id="rId15"/>
    <p:sldId id="285" r:id="rId16"/>
    <p:sldId id="271" r:id="rId17"/>
    <p:sldId id="287" r:id="rId18"/>
    <p:sldId id="290" r:id="rId19"/>
    <p:sldId id="291" r:id="rId20"/>
    <p:sldId id="288" r:id="rId21"/>
    <p:sldId id="270" r:id="rId22"/>
    <p:sldId id="263" r:id="rId23"/>
    <p:sldId id="293" r:id="rId24"/>
    <p:sldId id="294" r:id="rId25"/>
    <p:sldId id="295" r:id="rId26"/>
    <p:sldId id="292" r:id="rId27"/>
    <p:sldId id="296" r:id="rId28"/>
    <p:sldId id="274" r:id="rId29"/>
    <p:sldId id="301" r:id="rId30"/>
    <p:sldId id="302" r:id="rId31"/>
    <p:sldId id="303" r:id="rId32"/>
    <p:sldId id="264" r:id="rId33"/>
    <p:sldId id="299" r:id="rId34"/>
    <p:sldId id="30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BE6A"/>
    <a:srgbClr val="758F4B"/>
    <a:srgbClr val="3B0707"/>
    <a:srgbClr val="680C0C"/>
    <a:srgbClr val="F24040"/>
    <a:srgbClr val="BF1616"/>
    <a:srgbClr val="FF4B4B"/>
    <a:srgbClr val="A40000"/>
    <a:srgbClr val="AEC688"/>
    <a:srgbClr val="516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5" autoAdjust="0"/>
    <p:restoredTop sz="94660"/>
  </p:normalViewPr>
  <p:slideViewPr>
    <p:cSldViewPr snapToGrid="0">
      <p:cViewPr>
        <p:scale>
          <a:sx n="75" d="100"/>
          <a:sy n="75" d="100"/>
        </p:scale>
        <p:origin x="1086" y="9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1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5.svg"/><Relationship Id="rId1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1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14.png"/><Relationship Id="rId1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1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14.png"/><Relationship Id="rId1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15.sv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5.png"/><Relationship Id="rId1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5.png"/><Relationship Id="rId1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5.png"/><Relationship Id="rId1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5.png"/><Relationship Id="rId1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openxmlformats.org/officeDocument/2006/relationships/image" Target="../media/image5.png"/><Relationship Id="rId1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26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5.png"/><Relationship Id="rId5" Type="http://schemas.openxmlformats.org/officeDocument/2006/relationships/image" Target="../media/image30.png"/><Relationship Id="rId15" Type="http://schemas.openxmlformats.org/officeDocument/2006/relationships/image" Target="../media/image25.png"/><Relationship Id="rId10" Type="http://schemas.openxmlformats.org/officeDocument/2006/relationships/image" Target="../media/image17.svg"/><Relationship Id="rId4" Type="http://schemas.openxmlformats.org/officeDocument/2006/relationships/image" Target="../media/image27.png"/><Relationship Id="rId9" Type="http://schemas.openxmlformats.org/officeDocument/2006/relationships/image" Target="../media/image22.png"/><Relationship Id="rId1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B08E6D-A198-74FD-5CE5-164FD777F9A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0385" y="2415547"/>
            <a:ext cx="13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A3068-1E9D-67B2-D940-05A05AECE37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94C25-E3F5-9545-A4E9-32FA16AF0F3D}"/>
              </a:ext>
            </a:extLst>
          </p:cNvPr>
          <p:cNvSpPr txBox="1"/>
          <p:nvPr/>
        </p:nvSpPr>
        <p:spPr>
          <a:xfrm>
            <a:off x="4936054" y="2255049"/>
            <a:ext cx="36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885400" y="1174981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51009" y="197995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4927980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6023561" y="1978768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7100532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308ACA"/>
                </a:solidFill>
              </a:rPr>
              <a:t>4</a:t>
            </a:r>
            <a:endParaRPr lang="ko-KR" altLang="en-US" sz="1200" b="1" dirty="0">
              <a:solidFill>
                <a:srgbClr val="308ACA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92181" y="2862345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70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당신의 이름이</a:t>
            </a:r>
            <a:r>
              <a:rPr lang="en-US" altLang="ko-KR" sz="3600" b="1" dirty="0">
                <a:solidFill>
                  <a:schemeClr val="bg1"/>
                </a:solidFill>
              </a:rPr>
              <a:t/>
            </a:r>
            <a:br>
              <a:rPr lang="en-US" altLang="ko-KR" sz="3600" b="1" dirty="0">
                <a:solidFill>
                  <a:schemeClr val="bg1"/>
                </a:solidFill>
              </a:rPr>
            </a:br>
            <a:r>
              <a:rPr lang="en-US" altLang="ko-KR" sz="3600" b="1" dirty="0">
                <a:solidFill>
                  <a:schemeClr val="bg1"/>
                </a:solidFill>
              </a:rPr>
              <a:t>[xxx]</a:t>
            </a:r>
            <a:r>
              <a:rPr lang="ko-KR" altLang="en-US" sz="3600" b="1" dirty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(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명단을 보여주며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) 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여름에 있을 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00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특강 명단인데 주안 오빠도 할래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 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61" y="1172309"/>
            <a:ext cx="2587402" cy="2587402"/>
          </a:xfrm>
          <a:prstGeom prst="rect">
            <a:avLst/>
          </a:prstGeom>
          <a:effectLst>
            <a:outerShdw blurRad="596900" dist="50800" dir="5400000" sx="102000" sy="102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3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601560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" b="35385"/>
          <a:stretch/>
        </p:blipFill>
        <p:spPr>
          <a:xfrm>
            <a:off x="2895414" y="722810"/>
            <a:ext cx="5684390" cy="613519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 smtClean="0">
                  <a:solidFill>
                    <a:schemeClr val="bg2">
                      <a:lumMod val="25000"/>
                    </a:schemeClr>
                  </a:solidFill>
                </a:rPr>
                <a:t>유가현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516530"/>
                </a:gs>
                <a:gs pos="100000">
                  <a:srgbClr val="9EBE6A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gradFill flip="none" rotWithShape="1">
                  <a:gsLst>
                    <a:gs pos="21000">
                      <a:srgbClr val="758F4B"/>
                    </a:gs>
                    <a:gs pos="80000">
                      <a:srgbClr val="3B4319"/>
                    </a:gs>
                  </a:gsLst>
                  <a:lin ang="2700000" scaled="1"/>
                  <a:tileRect/>
                </a:gradFill>
              </a:rPr>
              <a:t>안녕</a:t>
            </a:r>
            <a:r>
              <a:rPr lang="en-US" altLang="ko-KR" b="1" dirty="0" smtClean="0">
                <a:gradFill flip="none" rotWithShape="1">
                  <a:gsLst>
                    <a:gs pos="21000">
                      <a:srgbClr val="758F4B"/>
                    </a:gs>
                    <a:gs pos="80000">
                      <a:srgbClr val="3B4319"/>
                    </a:gs>
                  </a:gsLst>
                  <a:lin ang="2700000" scaled="1"/>
                  <a:tileRect/>
                </a:gradFill>
              </a:rPr>
              <a:t>! </a:t>
            </a:r>
            <a:r>
              <a:rPr lang="ko-KR" altLang="en-US" b="1" dirty="0" err="1" smtClean="0">
                <a:gradFill flip="none" rotWithShape="1">
                  <a:gsLst>
                    <a:gs pos="21000">
                      <a:srgbClr val="758F4B"/>
                    </a:gs>
                    <a:gs pos="80000">
                      <a:srgbClr val="3B4319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 smtClean="0">
                <a:gradFill flip="none" rotWithShape="1">
                  <a:gsLst>
                    <a:gs pos="21000">
                      <a:srgbClr val="758F4B"/>
                    </a:gs>
                    <a:gs pos="80000">
                      <a:srgbClr val="3B4319"/>
                    </a:gs>
                  </a:gsLst>
                  <a:lin ang="2700000" scaled="1"/>
                  <a:tileRect/>
                </a:gradFill>
              </a:rPr>
              <a:t> 나 </a:t>
            </a:r>
            <a:r>
              <a:rPr lang="ko-KR" altLang="en-US" b="1" dirty="0" err="1" smtClean="0">
                <a:gradFill flip="none" rotWithShape="1">
                  <a:gsLst>
                    <a:gs pos="21000">
                      <a:srgbClr val="758F4B"/>
                    </a:gs>
                    <a:gs pos="80000">
                      <a:srgbClr val="3B4319"/>
                    </a:gs>
                  </a:gsLst>
                  <a:lin ang="2700000" scaled="1"/>
                  <a:tileRect/>
                </a:gradFill>
              </a:rPr>
              <a:t>유가현</a:t>
            </a:r>
            <a:r>
              <a:rPr lang="ko-KR" altLang="en-US" b="1" dirty="0" smtClean="0">
                <a:gradFill flip="none" rotWithShape="1">
                  <a:gsLst>
                    <a:gs pos="21000">
                      <a:srgbClr val="758F4B"/>
                    </a:gs>
                    <a:gs pos="80000">
                      <a:srgbClr val="3B4319"/>
                    </a:gs>
                  </a:gsLst>
                  <a:lin ang="2700000" scaled="1"/>
                  <a:tileRect/>
                </a:gradFill>
              </a:rPr>
              <a:t> </a:t>
            </a:r>
            <a:r>
              <a:rPr lang="ko-KR" altLang="en-US" b="1" dirty="0" err="1" smtClean="0">
                <a:gradFill flip="none" rotWithShape="1">
                  <a:gsLst>
                    <a:gs pos="21000">
                      <a:srgbClr val="758F4B"/>
                    </a:gs>
                    <a:gs pos="80000">
                      <a:srgbClr val="3B4319"/>
                    </a:gs>
                  </a:gsLst>
                  <a:lin ang="2700000" scaled="1"/>
                  <a:tileRect/>
                </a:gradFill>
              </a:rPr>
              <a:t>아모르파티</a:t>
            </a:r>
            <a:endParaRPr lang="ko-KR" altLang="en-US" b="1" dirty="0">
              <a:gradFill flip="none" rotWithShape="1">
                <a:gsLst>
                  <a:gs pos="21000">
                    <a:srgbClr val="758F4B"/>
                  </a:gs>
                  <a:gs pos="80000">
                    <a:srgbClr val="3B4319"/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0" b="37579"/>
          <a:stretch/>
        </p:blipFill>
        <p:spPr>
          <a:xfrm>
            <a:off x="2532729" y="313402"/>
            <a:ext cx="6756704" cy="654459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 smtClean="0">
                  <a:solidFill>
                    <a:schemeClr val="bg2">
                      <a:lumMod val="25000"/>
                    </a:schemeClr>
                  </a:solidFill>
                </a:rPr>
                <a:t>한서령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23000">
                  <a:srgbClr val="FF4B4B"/>
                </a:gs>
                <a:gs pos="100000">
                  <a:srgbClr val="A40000"/>
                </a:gs>
              </a:gsLst>
              <a:path path="circle">
                <a:fillToRect t="100000" r="100000"/>
              </a:path>
              <a:tileRect l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gradFill flip="none" rotWithShape="1">
                  <a:gsLst>
                    <a:gs pos="11000">
                      <a:srgbClr val="F24040"/>
                    </a:gs>
                    <a:gs pos="95000">
                      <a:srgbClr val="3B0707"/>
                    </a:gs>
                  </a:gsLst>
                  <a:lin ang="2700000" scaled="1"/>
                  <a:tileRect/>
                </a:gradFill>
              </a:rPr>
              <a:t>흐응</a:t>
            </a:r>
            <a:r>
              <a:rPr lang="en-US" altLang="ko-KR" b="1" dirty="0" smtClean="0">
                <a:gradFill flip="none" rotWithShape="1">
                  <a:gsLst>
                    <a:gs pos="11000">
                      <a:srgbClr val="F24040"/>
                    </a:gs>
                    <a:gs pos="95000">
                      <a:srgbClr val="3B0707"/>
                    </a:gs>
                  </a:gsLst>
                  <a:lin ang="2700000" scaled="1"/>
                  <a:tileRect/>
                </a:gradFill>
              </a:rPr>
              <a:t>..~ </a:t>
            </a:r>
            <a:r>
              <a:rPr lang="ko-KR" altLang="en-US" b="1" dirty="0" smtClean="0">
                <a:gradFill flip="none" rotWithShape="1">
                  <a:gsLst>
                    <a:gs pos="11000">
                      <a:srgbClr val="F24040"/>
                    </a:gs>
                    <a:gs pos="95000">
                      <a:srgbClr val="3B0707"/>
                    </a:gs>
                  </a:gsLst>
                  <a:lin ang="2700000" scaled="1"/>
                  <a:tileRect/>
                </a:gradFill>
              </a:rPr>
              <a:t>알바 나 좀 따라와봐</a:t>
            </a:r>
            <a:r>
              <a:rPr lang="en-US" altLang="ko-KR" b="1" dirty="0">
                <a:gradFill flip="none" rotWithShape="1">
                  <a:gsLst>
                    <a:gs pos="11000">
                      <a:srgbClr val="F24040"/>
                    </a:gs>
                    <a:gs pos="95000">
                      <a:srgbClr val="3B0707"/>
                    </a:gs>
                  </a:gsLst>
                  <a:lin ang="2700000" scaled="1"/>
                  <a:tileRect/>
                </a:gradFill>
              </a:rPr>
              <a:t>.</a:t>
            </a:r>
            <a:endParaRPr lang="ko-KR" altLang="en-US" b="1" dirty="0">
              <a:gradFill flip="none" rotWithShape="1">
                <a:gsLst>
                  <a:gs pos="11000">
                    <a:srgbClr val="F24040"/>
                  </a:gs>
                  <a:gs pos="95000">
                    <a:srgbClr val="3B0707"/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4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 flipH="1">
            <a:off x="-503825" y="323850"/>
            <a:ext cx="6923652" cy="65341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" b="35385"/>
          <a:stretch/>
        </p:blipFill>
        <p:spPr>
          <a:xfrm>
            <a:off x="2612585" y="733258"/>
            <a:ext cx="5684390" cy="61351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0" b="37579"/>
          <a:stretch/>
        </p:blipFill>
        <p:spPr>
          <a:xfrm>
            <a:off x="4786650" y="313402"/>
            <a:ext cx="6756704" cy="654459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 smtClean="0">
                  <a:solidFill>
                    <a:schemeClr val="bg2">
                      <a:lumMod val="25000"/>
                    </a:schemeClr>
                  </a:solidFill>
                </a:rPr>
                <a:t>한서령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23000">
                  <a:srgbClr val="FF4B4B"/>
                </a:gs>
                <a:gs pos="100000">
                  <a:srgbClr val="A40000"/>
                </a:gs>
              </a:gsLst>
              <a:path path="circle">
                <a:fillToRect t="100000" r="100000"/>
              </a:path>
              <a:tileRect l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gradFill flip="none" rotWithShape="1">
                  <a:gsLst>
                    <a:gs pos="11000">
                      <a:srgbClr val="F24040"/>
                    </a:gs>
                    <a:gs pos="95000">
                      <a:srgbClr val="3B0707"/>
                    </a:gs>
                  </a:gsLst>
                  <a:lin ang="2700000" scaled="1"/>
                  <a:tileRect/>
                </a:gradFill>
              </a:rPr>
              <a:t>어머</a:t>
            </a:r>
            <a:r>
              <a:rPr lang="en-US" altLang="ko-KR" b="1" dirty="0" smtClean="0">
                <a:gradFill flip="none" rotWithShape="1">
                  <a:gsLst>
                    <a:gs pos="11000">
                      <a:srgbClr val="F24040"/>
                    </a:gs>
                    <a:gs pos="95000">
                      <a:srgbClr val="3B0707"/>
                    </a:gs>
                  </a:gsLst>
                  <a:lin ang="2700000" scaled="1"/>
                  <a:tileRect/>
                </a:gradFill>
              </a:rPr>
              <a:t>, </a:t>
            </a:r>
            <a:r>
              <a:rPr lang="ko-KR" altLang="en-US" b="1" dirty="0" smtClean="0">
                <a:gradFill flip="none" rotWithShape="1">
                  <a:gsLst>
                    <a:gs pos="11000">
                      <a:srgbClr val="F24040"/>
                    </a:gs>
                    <a:gs pos="95000">
                      <a:srgbClr val="3B0707"/>
                    </a:gs>
                  </a:gsLst>
                  <a:lin ang="2700000" scaled="1"/>
                  <a:tileRect/>
                </a:gradFill>
              </a:rPr>
              <a:t>이 어린 년들은 뭐람</a:t>
            </a:r>
            <a:r>
              <a:rPr lang="en-US" altLang="ko-KR" b="1" dirty="0" smtClean="0">
                <a:gradFill flip="none" rotWithShape="1">
                  <a:gsLst>
                    <a:gs pos="11000">
                      <a:srgbClr val="F24040"/>
                    </a:gs>
                    <a:gs pos="95000">
                      <a:srgbClr val="3B0707"/>
                    </a:gs>
                  </a:gsLst>
                  <a:lin ang="27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11000">
                    <a:srgbClr val="F24040"/>
                  </a:gs>
                  <a:gs pos="95000">
                    <a:srgbClr val="3B0707"/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23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578387" y="3429000"/>
            <a:ext cx="675974" cy="675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935706"/>
          </a:xfrm>
          <a:prstGeom prst="rect">
            <a:avLst/>
          </a:prstGeom>
          <a:gradFill>
            <a:gsLst>
              <a:gs pos="0">
                <a:schemeClr val="tx1">
                  <a:alpha val="29000"/>
                </a:schemeClr>
              </a:gs>
              <a:gs pos="100000">
                <a:schemeClr val="accent2">
                  <a:lumMod val="50000"/>
                  <a:alpha val="32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36F73936-31D7-A210-9C95-C589A63A504A}"/>
              </a:ext>
            </a:extLst>
          </p:cNvPr>
          <p:cNvGrpSpPr/>
          <p:nvPr/>
        </p:nvGrpSpPr>
        <p:grpSpPr>
          <a:xfrm>
            <a:off x="10510411" y="41743"/>
            <a:ext cx="1581843" cy="566222"/>
            <a:chOff x="7931451" y="-22343"/>
            <a:chExt cx="1581843" cy="619641"/>
          </a:xfrm>
        </p:grpSpPr>
        <p:sp>
          <p:nvSpPr>
            <p:cNvPr id="1142" name="모서리가 둥근 직사각형 42">
              <a:extLst>
                <a:ext uri="{FF2B5EF4-FFF2-40B4-BE49-F238E27FC236}">
                  <a16:creationId xmlns:a16="http://schemas.microsoft.com/office/drawing/2014/main" id="{E2F0C636-72A9-F03D-0510-E556206F47CD}"/>
                </a:ext>
              </a:extLst>
            </p:cNvPr>
            <p:cNvSpPr/>
            <p:nvPr/>
          </p:nvSpPr>
          <p:spPr>
            <a:xfrm>
              <a:off x="7931451" y="-22343"/>
              <a:ext cx="1581843" cy="619641"/>
            </a:xfrm>
            <a:prstGeom prst="roundRect">
              <a:avLst>
                <a:gd name="adj" fmla="val 31583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8" name="그룹 1147">
              <a:extLst>
                <a:ext uri="{FF2B5EF4-FFF2-40B4-BE49-F238E27FC236}">
                  <a16:creationId xmlns:a16="http://schemas.microsoft.com/office/drawing/2014/main" id="{BAC91997-A8F4-7335-2671-B1ABD297C46E}"/>
                </a:ext>
              </a:extLst>
            </p:cNvPr>
            <p:cNvGrpSpPr/>
            <p:nvPr/>
          </p:nvGrpSpPr>
          <p:grpSpPr>
            <a:xfrm>
              <a:off x="8234736" y="77117"/>
              <a:ext cx="1082943" cy="422167"/>
              <a:chOff x="10980164" y="6190986"/>
              <a:chExt cx="1082943" cy="422167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B7C5D6D3-3B66-209F-EBB8-6439A0522EFD}"/>
                  </a:ext>
                </a:extLst>
              </p:cNvPr>
              <p:cNvGrpSpPr/>
              <p:nvPr/>
            </p:nvGrpSpPr>
            <p:grpSpPr>
              <a:xfrm>
                <a:off x="11635026" y="6194224"/>
                <a:ext cx="428081" cy="418929"/>
                <a:chOff x="9042956" y="5808406"/>
                <a:chExt cx="480074" cy="469810"/>
              </a:xfrm>
            </p:grpSpPr>
            <p:sp>
              <p:nvSpPr>
                <p:cNvPr id="1152" name="타원 1151">
                  <a:extLst>
                    <a:ext uri="{FF2B5EF4-FFF2-40B4-BE49-F238E27FC236}">
                      <a16:creationId xmlns:a16="http://schemas.microsoft.com/office/drawing/2014/main" id="{06C952C4-0EFB-E195-1B3F-24BBCD6AB11D}"/>
                    </a:ext>
                  </a:extLst>
                </p:cNvPr>
                <p:cNvSpPr/>
                <p:nvPr/>
              </p:nvSpPr>
              <p:spPr>
                <a:xfrm>
                  <a:off x="9042956" y="5808406"/>
                  <a:ext cx="480074" cy="469810"/>
                </a:xfrm>
                <a:prstGeom prst="ellipse">
                  <a:avLst/>
                </a:prstGeom>
                <a:gradFill flip="none" rotWithShape="1">
                  <a:gsLst>
                    <a:gs pos="50441">
                      <a:srgbClr val="FF98A7"/>
                    </a:gs>
                    <a:gs pos="21000">
                      <a:srgbClr val="FF85BC"/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53" name="Picture 2" descr="톱니 바퀴 - 무료 개 아이콘">
                  <a:extLst>
                    <a:ext uri="{FF2B5EF4-FFF2-40B4-BE49-F238E27FC236}">
                      <a16:creationId xmlns:a16="http://schemas.microsoft.com/office/drawing/2014/main" id="{06FF5C5E-BBDD-A9BF-8167-565F05FDD3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6749" y="5889863"/>
                  <a:ext cx="332487" cy="332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51" name="타원 1150">
                <a:extLst>
                  <a:ext uri="{FF2B5EF4-FFF2-40B4-BE49-F238E27FC236}">
                    <a16:creationId xmlns:a16="http://schemas.microsoft.com/office/drawing/2014/main" id="{EB55399C-AA2A-F3DF-4FE7-B24C2B0E4592}"/>
                  </a:ext>
                </a:extLst>
              </p:cNvPr>
              <p:cNvSpPr/>
              <p:nvPr/>
            </p:nvSpPr>
            <p:spPr>
              <a:xfrm>
                <a:off x="10980164" y="6190986"/>
                <a:ext cx="428081" cy="418929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5" name="그래픽 12" descr="종료 단색으로 채워진">
              <a:extLst>
                <a:ext uri="{FF2B5EF4-FFF2-40B4-BE49-F238E27FC236}">
                  <a16:creationId xmlns:a16="http://schemas.microsoft.com/office/drawing/2014/main" id="{065AB0D5-5D8A-1E20-A223-7EA48B48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flipH="1">
              <a:off x="8250603" y="89921"/>
              <a:ext cx="393319" cy="393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0552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882766"/>
          </a:xfrm>
          <a:prstGeom prst="rect">
            <a:avLst/>
          </a:prstGeom>
          <a:solidFill>
            <a:schemeClr val="accent2">
              <a:lumMod val="50000"/>
              <a:alpha val="2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8F391-E426-688D-5DF2-7BF0D00C8E8F}"/>
              </a:ext>
            </a:extLst>
          </p:cNvPr>
          <p:cNvSpPr/>
          <p:nvPr/>
        </p:nvSpPr>
        <p:spPr>
          <a:xfrm>
            <a:off x="-27483" y="-54862"/>
            <a:ext cx="12192000" cy="6939567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88556-6010-A3DC-12FB-EA764A74D772}"/>
              </a:ext>
            </a:extLst>
          </p:cNvPr>
          <p:cNvGrpSpPr/>
          <p:nvPr/>
        </p:nvGrpSpPr>
        <p:grpSpPr>
          <a:xfrm>
            <a:off x="2664803" y="907116"/>
            <a:ext cx="6856593" cy="3168240"/>
            <a:chOff x="2666213" y="297138"/>
            <a:chExt cx="6856593" cy="31682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39AC8-9A23-F913-1698-1E9BB03B2FC0}"/>
                </a:ext>
              </a:extLst>
            </p:cNvPr>
            <p:cNvSpPr txBox="1"/>
            <p:nvPr/>
          </p:nvSpPr>
          <p:spPr>
            <a:xfrm>
              <a:off x="2666213" y="297138"/>
              <a:ext cx="6856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매출 정산 완료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!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BD10D-9D6E-C338-0BF1-22C1DD380D57}"/>
                </a:ext>
              </a:extLst>
            </p:cNvPr>
            <p:cNvSpPr txBox="1"/>
            <p:nvPr/>
          </p:nvSpPr>
          <p:spPr>
            <a:xfrm>
              <a:off x="4123789" y="1724083"/>
              <a:ext cx="2996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알바 일 수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C2A7DE-D6AA-8EAA-F170-566C2B942B60}"/>
                </a:ext>
              </a:extLst>
            </p:cNvPr>
            <p:cNvSpPr txBox="1"/>
            <p:nvPr/>
          </p:nvSpPr>
          <p:spPr>
            <a:xfrm>
              <a:off x="4123789" y="2143610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매출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97F056-E6C0-3A45-38FA-24FF438C4012}"/>
                </a:ext>
              </a:extLst>
            </p:cNvPr>
            <p:cNvSpPr/>
            <p:nvPr/>
          </p:nvSpPr>
          <p:spPr>
            <a:xfrm>
              <a:off x="3796338" y="174040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547C7C-D448-F331-E3C3-AB02C8BD65DE}"/>
                </a:ext>
              </a:extLst>
            </p:cNvPr>
            <p:cNvSpPr/>
            <p:nvPr/>
          </p:nvSpPr>
          <p:spPr>
            <a:xfrm>
              <a:off x="3791742" y="2192667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2DBA6F-5A2D-C17A-6507-1F6DEB7FE36F}"/>
                </a:ext>
              </a:extLst>
            </p:cNvPr>
            <p:cNvCxnSpPr/>
            <p:nvPr/>
          </p:nvCxnSpPr>
          <p:spPr>
            <a:xfrm>
              <a:off x="3021050" y="2803069"/>
              <a:ext cx="60486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F7A8E-9D3E-5E25-0C06-A3D16048E3CC}"/>
                </a:ext>
              </a:extLst>
            </p:cNvPr>
            <p:cNvSpPr txBox="1"/>
            <p:nvPr/>
          </p:nvSpPr>
          <p:spPr>
            <a:xfrm>
              <a:off x="4123789" y="3157601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총 합계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9F9C10-4FF9-2246-09FB-CD3B70C49680}"/>
                </a:ext>
              </a:extLst>
            </p:cNvPr>
            <p:cNvSpPr/>
            <p:nvPr/>
          </p:nvSpPr>
          <p:spPr>
            <a:xfrm>
              <a:off x="3791742" y="320665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24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시작하기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33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불러오기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737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EF6DAE-5892-4467-9885-6C2574C7EFDA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음향 </a:t>
            </a:r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음향</a:t>
            </a:r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및 다른 음향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아찔한 첫 만남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에피소드 명</a:t>
            </a:r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653</Words>
  <Application>Microsoft Office PowerPoint</Application>
  <PresentationFormat>와이드스크린</PresentationFormat>
  <Paragraphs>312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남근아</cp:lastModifiedBy>
  <cp:revision>65</cp:revision>
  <dcterms:created xsi:type="dcterms:W3CDTF">2023-02-03T06:57:05Z</dcterms:created>
  <dcterms:modified xsi:type="dcterms:W3CDTF">2023-02-26T08:40:37Z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